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6" autoAdjust="0"/>
  </p:normalViewPr>
  <p:slideViewPr>
    <p:cSldViewPr>
      <p:cViewPr varScale="1">
        <p:scale>
          <a:sx n="97" d="100"/>
          <a:sy n="97" d="100"/>
        </p:scale>
        <p:origin x="-104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DE69-F19F-436F-8494-EDC99F4F4091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3F34-D07D-4175-ACB0-DF4EC9E954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multiboxing software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in 2020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have 3 good options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which works 100%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AutoHotKey</a:t>
            </a:r>
            <a:r>
              <a:rPr lang="en-US" dirty="0" smtClean="0"/>
              <a:t>/</a:t>
            </a:r>
            <a:r>
              <a:rPr lang="en-US" dirty="0" err="1" smtClean="0"/>
              <a:t>HotKeyNet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scripting languages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874615"/>
            <a:ext cx="3816424" cy="3218682"/>
          </a:xfrm>
        </p:spPr>
        <p:txBody>
          <a:bodyPr/>
          <a:lstStyle/>
          <a:p>
            <a:r>
              <a:rPr lang="en-US" dirty="0" smtClean="0"/>
              <a:t>You can do almost anything</a:t>
            </a:r>
          </a:p>
          <a:p>
            <a:r>
              <a:rPr lang="en-US" dirty="0" smtClean="0"/>
              <a:t>Absolutely free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55369" y="1772816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4353" y="2874615"/>
            <a:ext cx="4042792" cy="3146674"/>
          </a:xfrm>
        </p:spPr>
        <p:txBody>
          <a:bodyPr/>
          <a:lstStyle/>
          <a:p>
            <a:r>
              <a:rPr lang="en-US" dirty="0" smtClean="0"/>
              <a:t>Require at least basic programming skills</a:t>
            </a:r>
          </a:p>
          <a:p>
            <a:r>
              <a:rPr lang="en-US" dirty="0" smtClean="0"/>
              <a:t>You need to adopt the scripts to your setup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ISBoxer</a:t>
            </a:r>
            <a:br>
              <a:rPr lang="en-US" dirty="0" smtClean="0"/>
            </a:br>
            <a:r>
              <a:rPr lang="en-US" sz="3600" dirty="0" smtClean="0"/>
              <a:t>premium software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874615"/>
            <a:ext cx="3816424" cy="3218682"/>
          </a:xfrm>
        </p:spPr>
        <p:txBody>
          <a:bodyPr/>
          <a:lstStyle/>
          <a:p>
            <a:r>
              <a:rPr lang="en-US" dirty="0" smtClean="0"/>
              <a:t>A lot of features</a:t>
            </a:r>
          </a:p>
          <a:p>
            <a:r>
              <a:rPr lang="en-US" dirty="0" smtClean="0"/>
              <a:t>Excellent support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55369" y="1772816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4353" y="2874615"/>
            <a:ext cx="4042792" cy="3146674"/>
          </a:xfrm>
        </p:spPr>
        <p:txBody>
          <a:bodyPr/>
          <a:lstStyle/>
          <a:p>
            <a:r>
              <a:rPr lang="en-US" dirty="0" smtClean="0"/>
              <a:t>Paid – 50$ per year</a:t>
            </a:r>
          </a:p>
          <a:p>
            <a:r>
              <a:rPr lang="en-US" dirty="0" smtClean="0"/>
              <a:t>You need to configure those features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Levelbuddy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 specialized broadcaster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874615"/>
            <a:ext cx="3816424" cy="3218682"/>
          </a:xfrm>
        </p:spPr>
        <p:txBody>
          <a:bodyPr/>
          <a:lstStyle/>
          <a:p>
            <a:r>
              <a:rPr lang="en-US" dirty="0" smtClean="0"/>
              <a:t>No setup at all</a:t>
            </a:r>
          </a:p>
          <a:p>
            <a:r>
              <a:rPr lang="en-US" dirty="0" smtClean="0"/>
              <a:t>Free (3 hours per day)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55369" y="1772816"/>
            <a:ext cx="4041775" cy="63976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4353" y="2874615"/>
            <a:ext cx="4042792" cy="3146674"/>
          </a:xfrm>
        </p:spPr>
        <p:txBody>
          <a:bodyPr/>
          <a:lstStyle/>
          <a:p>
            <a:r>
              <a:rPr lang="en-US" dirty="0" smtClean="0"/>
              <a:t>Only for </a:t>
            </a:r>
            <a:r>
              <a:rPr lang="en-US" dirty="0" err="1" smtClean="0"/>
              <a:t>WoW</a:t>
            </a:r>
            <a:r>
              <a:rPr lang="en-US" dirty="0" smtClean="0"/>
              <a:t> and Classic</a:t>
            </a:r>
          </a:p>
          <a:p>
            <a:r>
              <a:rPr lang="en-US" dirty="0" smtClean="0"/>
              <a:t>Only basic features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programming? Choose AHK/HKN.</a:t>
            </a:r>
          </a:p>
          <a:p>
            <a:endParaRPr lang="en-US" dirty="0" smtClean="0"/>
          </a:p>
          <a:p>
            <a:r>
              <a:rPr lang="en-US" dirty="0" smtClean="0"/>
              <a:t>Are you </a:t>
            </a:r>
            <a:r>
              <a:rPr lang="en-US" smtClean="0"/>
              <a:t>going to be </a:t>
            </a:r>
            <a:r>
              <a:rPr lang="en-US" dirty="0" smtClean="0"/>
              <a:t>an advanced </a:t>
            </a:r>
            <a:r>
              <a:rPr lang="en-US" dirty="0" err="1" smtClean="0"/>
              <a:t>multiboxer</a:t>
            </a:r>
            <a:r>
              <a:rPr lang="en-US" dirty="0" smtClean="0"/>
              <a:t>? Choose ISBoxer.</a:t>
            </a:r>
          </a:p>
          <a:p>
            <a:endParaRPr lang="en-US" dirty="0" smtClean="0"/>
          </a:p>
          <a:p>
            <a:r>
              <a:rPr lang="en-US" dirty="0" smtClean="0"/>
              <a:t>Do you want to try multiboxing? Choose </a:t>
            </a:r>
            <a:r>
              <a:rPr lang="en-US" dirty="0" err="1" smtClean="0"/>
              <a:t>Levelbuddy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119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Choosing multiboxing software</vt:lpstr>
      <vt:lpstr>We have 3 good options</vt:lpstr>
      <vt:lpstr>1. AutoHotKey/HotKeyNet scripting languages</vt:lpstr>
      <vt:lpstr>2. ISBoxer premium software</vt:lpstr>
      <vt:lpstr>3. Levelbuddy  specialized broadcaster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multiboxing software</dc:title>
  <dc:creator>Пользователь Windows</dc:creator>
  <cp:lastModifiedBy>Пользователь Windows</cp:lastModifiedBy>
  <cp:revision>9</cp:revision>
  <dcterms:created xsi:type="dcterms:W3CDTF">2020-08-20T07:15:27Z</dcterms:created>
  <dcterms:modified xsi:type="dcterms:W3CDTF">2020-08-20T08:04:38Z</dcterms:modified>
</cp:coreProperties>
</file>